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Feeling Passionate" charset="1" panose="02000500000000000000"/>
      <p:regular r:id="rId7"/>
    </p:embeddedFont>
    <p:embeddedFont>
      <p:font typeface="Libre Baskerville" charset="1" panose="02000000000000000000"/>
      <p:regular r:id="rId8"/>
    </p:embeddedFont>
    <p:embeddedFont>
      <p:font typeface="Libre Baskerville Italics" charset="1" panose="02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991" t="-835" r="-19873" b="-31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65385" y="509199"/>
            <a:ext cx="23901229" cy="35557602"/>
            <a:chOff x="0" y="0"/>
            <a:chExt cx="690403" cy="10271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90403" cy="1027105"/>
            </a:xfrm>
            <a:custGeom>
              <a:avLst/>
              <a:gdLst/>
              <a:ahLst/>
              <a:cxnLst/>
              <a:rect r="r" b="b" t="t" l="l"/>
              <a:pathLst>
                <a:path h="1027105" w="690403">
                  <a:moveTo>
                    <a:pt x="230259" y="19070"/>
                  </a:moveTo>
                  <a:cubicBezTo>
                    <a:pt x="265539" y="7556"/>
                    <a:pt x="305894" y="0"/>
                    <a:pt x="345387" y="0"/>
                  </a:cubicBezTo>
                  <a:cubicBezTo>
                    <a:pt x="384882" y="0"/>
                    <a:pt x="422886" y="6476"/>
                    <a:pt x="457908" y="17990"/>
                  </a:cubicBezTo>
                  <a:cubicBezTo>
                    <a:pt x="458654" y="18350"/>
                    <a:pt x="459399" y="18350"/>
                    <a:pt x="460144" y="18710"/>
                  </a:cubicBezTo>
                  <a:cubicBezTo>
                    <a:pt x="591667" y="64765"/>
                    <a:pt x="688540" y="186379"/>
                    <a:pt x="690403" y="333262"/>
                  </a:cubicBezTo>
                  <a:lnTo>
                    <a:pt x="690403" y="1027105"/>
                  </a:lnTo>
                  <a:lnTo>
                    <a:pt x="0" y="1027105"/>
                  </a:lnTo>
                  <a:lnTo>
                    <a:pt x="0" y="333777"/>
                  </a:lnTo>
                  <a:cubicBezTo>
                    <a:pt x="1863" y="185660"/>
                    <a:pt x="97245" y="64045"/>
                    <a:pt x="230259" y="19070"/>
                  </a:cubicBezTo>
                  <a:close/>
                </a:path>
              </a:pathLst>
            </a:custGeom>
            <a:solidFill>
              <a:srgbClr val="FFFFFF"/>
            </a:solidFill>
            <a:ln w="209550" cap="sq">
              <a:solidFill>
                <a:srgbClr val="CFB39A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101600"/>
              <a:ext cx="690403" cy="1128705"/>
            </a:xfrm>
            <a:prstGeom prst="rect">
              <a:avLst/>
            </a:prstGeom>
          </p:spPr>
          <p:txBody>
            <a:bodyPr anchor="ctr" rtlCol="false" tIns="304800" lIns="304800" bIns="304800" rIns="304800"/>
            <a:lstStyle/>
            <a:p>
              <a:pPr algn="ctr">
                <a:lnSpc>
                  <a:spcPts val="9673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7878839" y="4193455"/>
            <a:ext cx="12043978" cy="17053421"/>
          </a:xfrm>
          <a:custGeom>
            <a:avLst/>
            <a:gdLst/>
            <a:ahLst/>
            <a:cxnLst/>
            <a:rect r="r" b="b" t="t" l="l"/>
            <a:pathLst>
              <a:path h="17053421" w="12043978">
                <a:moveTo>
                  <a:pt x="0" y="0"/>
                </a:moveTo>
                <a:lnTo>
                  <a:pt x="12043979" y="0"/>
                </a:lnTo>
                <a:lnTo>
                  <a:pt x="12043979" y="17053420"/>
                </a:lnTo>
                <a:lnTo>
                  <a:pt x="0" y="170534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3648459">
            <a:off x="7419940" y="9522880"/>
            <a:ext cx="4266698" cy="5235213"/>
          </a:xfrm>
          <a:custGeom>
            <a:avLst/>
            <a:gdLst/>
            <a:ahLst/>
            <a:cxnLst/>
            <a:rect r="r" b="b" t="t" l="l"/>
            <a:pathLst>
              <a:path h="5235213" w="4266698">
                <a:moveTo>
                  <a:pt x="0" y="0"/>
                </a:moveTo>
                <a:lnTo>
                  <a:pt x="4266699" y="0"/>
                </a:lnTo>
                <a:lnTo>
                  <a:pt x="4266699" y="5235212"/>
                </a:lnTo>
                <a:lnTo>
                  <a:pt x="0" y="52352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9719836">
            <a:off x="14489070" y="7905756"/>
            <a:ext cx="3562299" cy="4370919"/>
          </a:xfrm>
          <a:custGeom>
            <a:avLst/>
            <a:gdLst/>
            <a:ahLst/>
            <a:cxnLst/>
            <a:rect r="r" b="b" t="t" l="l"/>
            <a:pathLst>
              <a:path h="4370919" w="3562299">
                <a:moveTo>
                  <a:pt x="0" y="0"/>
                </a:moveTo>
                <a:lnTo>
                  <a:pt x="3562298" y="0"/>
                </a:lnTo>
                <a:lnTo>
                  <a:pt x="3562298" y="4370919"/>
                </a:lnTo>
                <a:lnTo>
                  <a:pt x="0" y="4370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-561044">
            <a:off x="4527274" y="14827048"/>
            <a:ext cx="12265668" cy="4030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517"/>
              </a:lnSpc>
            </a:pPr>
            <a:r>
              <a:rPr lang="en-US" sz="28868">
                <a:solidFill>
                  <a:srgbClr val="D35769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Bridal</a:t>
            </a:r>
          </a:p>
        </p:txBody>
      </p:sp>
      <p:sp>
        <p:nvSpPr>
          <p:cNvPr name="TextBox 10" id="10"/>
          <p:cNvSpPr txBox="true"/>
          <p:nvPr/>
        </p:nvSpPr>
        <p:spPr>
          <a:xfrm rot="-250303">
            <a:off x="10756581" y="18274268"/>
            <a:ext cx="11416380" cy="3603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91"/>
              </a:lnSpc>
            </a:pPr>
            <a:r>
              <a:rPr lang="en-US" sz="25245">
                <a:solidFill>
                  <a:srgbClr val="D35769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Shower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903976" y="25300766"/>
            <a:ext cx="15624047" cy="1481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24"/>
              </a:lnSpc>
            </a:pPr>
            <a:r>
              <a:rPr lang="en-US" sz="13621">
                <a:solidFill>
                  <a:srgbClr val="5D5D5D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Juliana Silva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261248" y="2728011"/>
            <a:ext cx="10909504" cy="2450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54"/>
              </a:lnSpc>
            </a:pPr>
            <a:r>
              <a:rPr lang="en-US" sz="5675" spc="794">
                <a:solidFill>
                  <a:srgbClr val="5D5D5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PLEASE JOIN US FOR 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353525" y="22816506"/>
            <a:ext cx="11817227" cy="808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54"/>
              </a:lnSpc>
            </a:pPr>
            <a:r>
              <a:rPr lang="en-US" sz="5675" spc="794">
                <a:solidFill>
                  <a:srgbClr val="5D5D5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HONORING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042798" y="28049475"/>
            <a:ext cx="15346404" cy="3328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50"/>
              </a:lnSpc>
            </a:pPr>
            <a:r>
              <a:rPr lang="en-US" sz="5683" spc="795">
                <a:solidFill>
                  <a:srgbClr val="5D5D5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14TH MAY 2024, 2:00 PM</a:t>
            </a:r>
          </a:p>
          <a:p>
            <a:pPr algn="ctr">
              <a:lnSpc>
                <a:spcPts val="9150"/>
              </a:lnSpc>
            </a:pPr>
            <a:r>
              <a:rPr lang="en-US" sz="5683" spc="795">
                <a:solidFill>
                  <a:srgbClr val="5D5D5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123 ANYWHERE ST., </a:t>
            </a:r>
          </a:p>
          <a:p>
            <a:pPr algn="ctr">
              <a:lnSpc>
                <a:spcPts val="9150"/>
              </a:lnSpc>
            </a:pPr>
            <a:r>
              <a:rPr lang="en-US" sz="5683" spc="795">
                <a:solidFill>
                  <a:srgbClr val="5D5D5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ANY CITY, ST 12345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587300" y="33117920"/>
            <a:ext cx="14257400" cy="808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63"/>
              </a:lnSpc>
            </a:pPr>
            <a:r>
              <a:rPr lang="en-US" sz="5683" i="true" spc="829">
                <a:solidFill>
                  <a:srgbClr val="5D5D5D"/>
                </a:solidFill>
                <a:latin typeface="Libre Baskerville Italics"/>
                <a:ea typeface="Libre Baskerville Italics"/>
                <a:cs typeface="Libre Baskerville Italics"/>
                <a:sym typeface="Libre Baskerville Italics"/>
              </a:rPr>
              <a:t>RSVP AT 123-456-7890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DAGyvUyQ8lU</dc:identifier>
  <dcterms:modified xsi:type="dcterms:W3CDTF">2011-08-01T06:04:30Z</dcterms:modified>
  <cp:revision>1</cp:revision>
  <dc:title>White Pink Dress and Floral Watercolor Bridal Shower Invitation (30 x 40 in)</dc:title>
</cp:coreProperties>
</file>